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31AD1-EDDF-4CC2-99D7-C2487ABD15A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E2006-B906-4414-915B-6A56F960AF1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506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2006-B906-4414-915B-6A56F960AF18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1A24-0EF6-400C-AC61-66AE18C4E571}" type="datetimeFigureOut">
              <a:rPr lang="nb-NO" smtClean="0"/>
              <a:t>27.11.2013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807B-A59E-4B1A-BA9A-E96C29E756E4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3816424" cy="410445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strangelo Edessa" pitchFamily="66" charset="0"/>
                <a:cs typeface="Estrangelo Edessa" pitchFamily="66" charset="0"/>
              </a:rPr>
              <a:t>«Personally, I’ve always suspected that everyone else is having a far merrier Christmas than I am.»</a:t>
            </a:r>
            <a:endParaRPr lang="nb-NO" sz="36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004048" y="4797152"/>
            <a:ext cx="4320480" cy="720080"/>
          </a:xfrm>
        </p:spPr>
        <p:txBody>
          <a:bodyPr>
            <a:normAutofit/>
          </a:bodyPr>
          <a:lstStyle/>
          <a:p>
            <a:r>
              <a:rPr lang="nb-NO" sz="1800" dirty="0" smtClean="0">
                <a:solidFill>
                  <a:schemeClr val="tx1"/>
                </a:solidFill>
              </a:rPr>
              <a:t>Bilde: United International Pictures</a:t>
            </a:r>
            <a:endParaRPr lang="nb-NO" sz="1800" dirty="0">
              <a:solidFill>
                <a:schemeClr val="tx1"/>
              </a:solidFill>
            </a:endParaRPr>
          </a:p>
        </p:txBody>
      </p:sp>
      <p:pic>
        <p:nvPicPr>
          <p:cNvPr id="4" name="Bilde 3" descr="Alfie - Alf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772816"/>
            <a:ext cx="4358258" cy="2905506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907704" y="530120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Alfie</a:t>
            </a:r>
            <a:r>
              <a:rPr lang="nb-NO" dirty="0" smtClean="0"/>
              <a:t>, i filmen </a:t>
            </a:r>
            <a:r>
              <a:rPr lang="nb-NO" i="1" dirty="0" err="1" smtClean="0"/>
              <a:t>Alfie</a:t>
            </a:r>
            <a:endParaRPr lang="nb-NO" i="1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121" y="6093296"/>
            <a:ext cx="2088282" cy="326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Skjermfremvisning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«Personally, I’ve always suspected that everyone else is having a far merrier Christmas than I am.»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«Personally, I’ve always suspected that everyone else is having a far merrier Christmas than I am.»</dc:title>
  <dc:creator>Halldis Bjerkvik Volle</dc:creator>
  <cp:lastModifiedBy>ITMHG</cp:lastModifiedBy>
  <cp:revision>2</cp:revision>
  <dcterms:created xsi:type="dcterms:W3CDTF">2012-11-30T14:40:57Z</dcterms:created>
  <dcterms:modified xsi:type="dcterms:W3CDTF">2013-11-27T09:02:38Z</dcterms:modified>
</cp:coreProperties>
</file>