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A8483-C3F3-4B00-AF7C-5EF47733E512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B403-6BDA-4275-A0B9-893B1D4462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134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Anne Louise </a:t>
            </a:r>
            <a:r>
              <a:rPr lang="nb-NO" dirty="0" err="1" smtClean="0"/>
              <a:t>Hübert</a:t>
            </a:r>
            <a:r>
              <a:rPr lang="nb-NO" baseline="0" dirty="0" smtClean="0"/>
              <a:t> er grunnlegger av hjelpeorganisasjonen Aid in Action. (Foto: Hjemmesiden Aid in Action.)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6B403-6BDA-4275-A0B9-893B1D4462B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68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Utdrag fra Jesaja 58,</a:t>
            </a:r>
            <a:r>
              <a:rPr lang="nb-NO" baseline="0" dirty="0" smtClean="0"/>
              <a:t> om den type faste som Gud vil ha. (Foto: Helge Dagsland)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6B403-6BDA-4275-A0B9-893B1D4462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72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Utdrag fra Jesaja 58,</a:t>
            </a:r>
            <a:r>
              <a:rPr lang="nb-NO" baseline="0" dirty="0" smtClean="0"/>
              <a:t> om den type faste som Gud vil ha. (Foto: Helge Dagsland)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6B403-6BDA-4275-A0B9-893B1D4462B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974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26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00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25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10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84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62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596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18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56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25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04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3BB2-5F4F-4AA7-8672-0B418E05851F}" type="datetimeFigureOut">
              <a:rPr lang="nb-NO" smtClean="0"/>
              <a:t>01.03.2014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E2CD-0BC6-4592-A693-CF39E865ED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97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«Jeg har gitt hele mitt</a:t>
            </a:r>
            <a:br>
              <a:rPr lang="nb-NO" dirty="0" smtClean="0"/>
            </a:br>
            <a:r>
              <a:rPr lang="nb-NO" dirty="0" smtClean="0"/>
              <a:t>liv til Jesus og det </a:t>
            </a:r>
            <a:br>
              <a:rPr lang="nb-NO" dirty="0" smtClean="0"/>
            </a:br>
            <a:r>
              <a:rPr lang="nb-NO" dirty="0" smtClean="0"/>
              <a:t>innebærer en eneste </a:t>
            </a:r>
            <a:br>
              <a:rPr lang="nb-NO" dirty="0" smtClean="0"/>
            </a:br>
            <a:r>
              <a:rPr lang="nb-NO" dirty="0" smtClean="0"/>
              <a:t>lang faste fra egoet og</a:t>
            </a:r>
            <a:br>
              <a:rPr lang="nb-NO" dirty="0" smtClean="0"/>
            </a:br>
            <a:r>
              <a:rPr lang="nb-NO" dirty="0" smtClean="0"/>
              <a:t>påvirker valg hver dag.»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/>
              <a:t> </a:t>
            </a:r>
          </a:p>
          <a:p>
            <a:pPr algn="r"/>
            <a:endParaRPr lang="nb-NO" dirty="0"/>
          </a:p>
          <a:p>
            <a:pPr algn="l"/>
            <a:r>
              <a:rPr lang="nb-NO" sz="2800" dirty="0" smtClean="0"/>
              <a:t>Anne Louise </a:t>
            </a:r>
            <a:r>
              <a:rPr lang="nb-NO" sz="2800" dirty="0" err="1" smtClean="0"/>
              <a:t>Hübert</a:t>
            </a:r>
            <a:endParaRPr lang="nb-NO" sz="2800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" b="34024"/>
          <a:stretch/>
        </p:blipFill>
        <p:spPr>
          <a:xfrm>
            <a:off x="5724128" y="260648"/>
            <a:ext cx="3187755" cy="3388982"/>
          </a:xfrm>
          <a:prstGeom prst="rect">
            <a:avLst/>
          </a:prstGeom>
          <a:effectLst>
            <a:reflection stA="7500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328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…</a:t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/>
              <a:t/>
            </a:r>
            <a:br>
              <a:rPr lang="nb-NO" b="1" dirty="0"/>
            </a:br>
            <a:r>
              <a:rPr lang="nb-NO" b="1" dirty="0" smtClean="0"/>
              <a:t>…</a:t>
            </a:r>
            <a:r>
              <a:rPr lang="nb-NO" b="1" dirty="0" smtClean="0"/>
              <a:t>den faste </a:t>
            </a:r>
            <a:br>
              <a:rPr lang="nb-NO" b="1" dirty="0" smtClean="0"/>
            </a:br>
            <a:r>
              <a:rPr lang="nb-NO" b="1" dirty="0" smtClean="0"/>
              <a:t>jeg finner </a:t>
            </a:r>
            <a:br>
              <a:rPr lang="nb-NO" b="1" dirty="0" smtClean="0"/>
            </a:br>
            <a:r>
              <a:rPr lang="nb-NO" b="1" dirty="0" smtClean="0"/>
              <a:t>behag i…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b="1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At dere løser ugudelighets lenker</a:t>
            </a:r>
          </a:p>
          <a:p>
            <a:r>
              <a:rPr lang="nb-NO" dirty="0" smtClean="0"/>
              <a:t>Slipper undertrykte fri</a:t>
            </a:r>
          </a:p>
          <a:p>
            <a:r>
              <a:rPr lang="nb-NO" dirty="0" smtClean="0"/>
              <a:t>Bryter ditt brød til den som sulter</a:t>
            </a:r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188640"/>
            <a:ext cx="4752528" cy="316835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16493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Lar hjemløse komme i hus</a:t>
            </a:r>
          </a:p>
          <a:p>
            <a:r>
              <a:rPr lang="nb-NO" dirty="0" smtClean="0"/>
              <a:t>Når du ser en naken, at du da kler ham</a:t>
            </a:r>
          </a:p>
          <a:p>
            <a:r>
              <a:rPr lang="nb-NO" dirty="0" smtClean="0"/>
              <a:t>At du ikke drar deg bort fra dem som er av ditt eget kjøtt og blod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4536504" cy="302433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67227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119</Words>
  <Application>Microsoft Office PowerPoint</Application>
  <PresentationFormat>Skjermfremvisning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«Jeg har gitt hele mitt liv til Jesus og det  innebærer en eneste  lang faste fra egoet og påvirker valg hver dag.»</vt:lpstr>
      <vt:lpstr> …   …den faste  jeg finner  behag i…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Anethe</dc:creator>
  <cp:lastModifiedBy>Anethe</cp:lastModifiedBy>
  <cp:revision>12</cp:revision>
  <dcterms:created xsi:type="dcterms:W3CDTF">2014-03-01T13:34:35Z</dcterms:created>
  <dcterms:modified xsi:type="dcterms:W3CDTF">2014-03-01T14:20:24Z</dcterms:modified>
</cp:coreProperties>
</file>