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13BD-FEFC-4716-9C0B-946F3BF3D7AE}" type="datetimeFigureOut">
              <a:rPr lang="nb-NO" smtClean="0"/>
              <a:t>23.09.2013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C38-C9A6-491F-8D49-A9C35F10C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61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13BD-FEFC-4716-9C0B-946F3BF3D7AE}" type="datetimeFigureOut">
              <a:rPr lang="nb-NO" smtClean="0"/>
              <a:t>23.09.2013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C38-C9A6-491F-8D49-A9C35F10C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971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13BD-FEFC-4716-9C0B-946F3BF3D7AE}" type="datetimeFigureOut">
              <a:rPr lang="nb-NO" smtClean="0"/>
              <a:t>23.09.2013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C38-C9A6-491F-8D49-A9C35F10C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437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13BD-FEFC-4716-9C0B-946F3BF3D7AE}" type="datetimeFigureOut">
              <a:rPr lang="nb-NO" smtClean="0"/>
              <a:t>23.09.2013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C38-C9A6-491F-8D49-A9C35F10C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822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13BD-FEFC-4716-9C0B-946F3BF3D7AE}" type="datetimeFigureOut">
              <a:rPr lang="nb-NO" smtClean="0"/>
              <a:t>23.09.2013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C38-C9A6-491F-8D49-A9C35F10C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48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13BD-FEFC-4716-9C0B-946F3BF3D7AE}" type="datetimeFigureOut">
              <a:rPr lang="nb-NO" smtClean="0"/>
              <a:t>23.09.2013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C38-C9A6-491F-8D49-A9C35F10C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64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13BD-FEFC-4716-9C0B-946F3BF3D7AE}" type="datetimeFigureOut">
              <a:rPr lang="nb-NO" smtClean="0"/>
              <a:t>23.09.2013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C38-C9A6-491F-8D49-A9C35F10C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940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13BD-FEFC-4716-9C0B-946F3BF3D7AE}" type="datetimeFigureOut">
              <a:rPr lang="nb-NO" smtClean="0"/>
              <a:t>23.09.2013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C38-C9A6-491F-8D49-A9C35F10C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22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13BD-FEFC-4716-9C0B-946F3BF3D7AE}" type="datetimeFigureOut">
              <a:rPr lang="nb-NO" smtClean="0"/>
              <a:t>23.09.2013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C38-C9A6-491F-8D49-A9C35F10C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39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13BD-FEFC-4716-9C0B-946F3BF3D7AE}" type="datetimeFigureOut">
              <a:rPr lang="nb-NO" smtClean="0"/>
              <a:t>23.09.2013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C38-C9A6-491F-8D49-A9C35F10C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17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13BD-FEFC-4716-9C0B-946F3BF3D7AE}" type="datetimeFigureOut">
              <a:rPr lang="nb-NO" smtClean="0"/>
              <a:t>23.09.2013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C38-C9A6-491F-8D49-A9C35F10C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66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13BD-FEFC-4716-9C0B-946F3BF3D7AE}" type="datetimeFigureOut">
              <a:rPr lang="nb-NO" smtClean="0"/>
              <a:t>23.09.2013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EC38-C9A6-491F-8D49-A9C35F10C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3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SIGRID BONDE TUSVIK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15616" y="56612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bg1"/>
                </a:solidFill>
              </a:rPr>
              <a:t>- Om abort og «kvinners rettigheter»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2" y="1340768"/>
            <a:ext cx="7392252" cy="4151981"/>
          </a:xfr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84468"/>
            <a:ext cx="1329584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83921"/>
            <a:ext cx="1329584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896544" cy="6528726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8607"/>
            <a:ext cx="1329584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416824" cy="5562618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1329584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</Words>
  <Application>Microsoft Office PowerPoint</Application>
  <PresentationFormat>Skjermfremvisning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5" baseType="lpstr">
      <vt:lpstr>Office-tema</vt:lpstr>
      <vt:lpstr>SIGRID BONDE TUSVIK</vt:lpstr>
      <vt:lpstr>PowerPoint-presentasjon</vt:lpstr>
      <vt:lpstr>PowerPoint-presentasjon</vt:lpstr>
      <vt:lpstr>PowerPoint-presentasjon</vt:lpstr>
    </vt:vector>
  </TitlesOfParts>
  <Company>MHG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SIGRID BONDE TUSVIK</dc:title>
  <dc:creator>ITMHG</dc:creator>
  <cp:lastModifiedBy>ITMHG</cp:lastModifiedBy>
  <cp:revision>3</cp:revision>
  <dcterms:created xsi:type="dcterms:W3CDTF">2013-09-23T07:26:02Z</dcterms:created>
  <dcterms:modified xsi:type="dcterms:W3CDTF">2013-09-23T08:19:54Z</dcterms:modified>
</cp:coreProperties>
</file>